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¿Qué es el control de acceso en ciberseguridad?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control de acceso en ciberseguridad es un conjunto de técnicas y procedimientos utilizados para proteger y regular el acceso a sistemas y datos sensibles, garantizando así la confidencialidad, integridad y disponibilidad de la información.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61892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EA65A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05801" y="6184106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dg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6172557"/>
            <a:ext cx="23774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daniel garibello</a:t>
            </a:r>
            <a:endParaRPr lang="en-US" sz="21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670923"/>
            <a:ext cx="7477601" cy="2777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Conclusiones y recomendaciones en control de acceso en ciberseguridad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781669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control de acceso en ciberseguridad es esencial para salvaguardar la información y proteger los activos de una organización. Se recomienda implementar una combinación de controles de acceso físicos y lógicos, utilizar métodos de autenticación robustos y mantener las políticas de control de acceso actualizadas y revisadas regularmente.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54293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Introducción al control de acceso en ciberseguridad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64938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control de acceso es fundamental en el mundo de la ciberseguridad, ya que permite establecer barreras de protección para garantizar que solo las personas autorizadas puedan acceder a los recursos y datos sensibles de una organización.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Importancia del control de acceso en la protección de datos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control de acceso desempeña un papel crucial en la protección de datos, ya que evita que personas no autorizadas realicen modificaciones, robos o destrucción de información confidencial. Además, ayuda a detectar y prevenir posibles brechas de seguridad.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0284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Tipos de control de acceso en ciberseguridad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35931"/>
            <a:ext cx="5166122" cy="2790706"/>
          </a:xfrm>
          <a:prstGeom prst="roundRect">
            <a:avLst>
              <a:gd name="adj" fmla="val 2389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858101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 de acceso físico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4427458"/>
            <a:ext cx="47217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refiere a las medidas adoptadas para proteger el acceso físico a las instalaciones y recursos de una organización, como tarjetas de identificación, cerraduras y sistemas de vigilancia.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635931"/>
            <a:ext cx="5166122" cy="2790706"/>
          </a:xfrm>
          <a:prstGeom prst="roundRect">
            <a:avLst>
              <a:gd name="adj" fmla="val 2389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858101"/>
            <a:ext cx="3291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 de acceso lógico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427458"/>
            <a:ext cx="47217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refiere a las medidas adoptadas para proteger el acceso a sistemas y aplicaciones informáticas, como contraseñas, autenticación de dos factores y registros de auditoría.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Identificación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identificación es el proceso de proporcionar una identidad única a cada individuo o entidad que desea acceder a un sistema. Puede ser a través de un nombre de usuario, número de identificación o tarjeta de acceso.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501503" y="3091458"/>
            <a:ext cx="9627275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Métodos de autenticación en control de acceso</a:t>
            </a:r>
            <a:endParaRPr lang="en-US" sz="3990" dirty="0"/>
          </a:p>
        </p:txBody>
      </p:sp>
      <p:sp>
        <p:nvSpPr>
          <p:cNvPr id="5" name="Shape 3"/>
          <p:cNvSpPr/>
          <p:nvPr/>
        </p:nvSpPr>
        <p:spPr>
          <a:xfrm>
            <a:off x="2501503" y="4820603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653308" y="4858583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394" dirty="0"/>
          </a:p>
        </p:txBody>
      </p:sp>
      <p:sp>
        <p:nvSpPr>
          <p:cNvPr id="7" name="Text 5"/>
          <p:cNvSpPr/>
          <p:nvPr/>
        </p:nvSpPr>
        <p:spPr>
          <a:xfrm>
            <a:off x="3160157" y="4890254"/>
            <a:ext cx="2026801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Contraseñas</a:t>
            </a:r>
            <a:endParaRPr lang="en-US" sz="1995" dirty="0"/>
          </a:p>
        </p:txBody>
      </p:sp>
      <p:sp>
        <p:nvSpPr>
          <p:cNvPr id="8" name="Text 6"/>
          <p:cNvSpPr/>
          <p:nvPr/>
        </p:nvSpPr>
        <p:spPr>
          <a:xfrm>
            <a:off x="3160157" y="5409605"/>
            <a:ext cx="2415302" cy="1621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 en el uso de una combinación de letras, números y caracteres especiales que solo el usuario conoce.</a:t>
            </a:r>
            <a:endParaRPr lang="en-US" sz="1596" dirty="0"/>
          </a:p>
        </p:txBody>
      </p:sp>
      <p:sp>
        <p:nvSpPr>
          <p:cNvPr id="9" name="Shape 7"/>
          <p:cNvSpPr/>
          <p:nvPr/>
        </p:nvSpPr>
        <p:spPr>
          <a:xfrm>
            <a:off x="5778103" y="4820603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5929908" y="4858583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394" dirty="0"/>
          </a:p>
        </p:txBody>
      </p:sp>
      <p:sp>
        <p:nvSpPr>
          <p:cNvPr id="11" name="Text 9"/>
          <p:cNvSpPr/>
          <p:nvPr/>
        </p:nvSpPr>
        <p:spPr>
          <a:xfrm>
            <a:off x="6436757" y="4890254"/>
            <a:ext cx="2415302" cy="633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Autenticación biométrica</a:t>
            </a:r>
            <a:endParaRPr lang="en-US" sz="1995" dirty="0"/>
          </a:p>
        </p:txBody>
      </p:sp>
      <p:sp>
        <p:nvSpPr>
          <p:cNvPr id="12" name="Text 10"/>
          <p:cNvSpPr/>
          <p:nvPr/>
        </p:nvSpPr>
        <p:spPr>
          <a:xfrm>
            <a:off x="6436757" y="5726311"/>
            <a:ext cx="2415302" cy="1945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 rasgos físicos o comportamentales únicos, como huellas dactilares, reconocimiento facial o escaneo de iris.</a:t>
            </a:r>
            <a:endParaRPr lang="en-US" sz="1596" dirty="0"/>
          </a:p>
        </p:txBody>
      </p:sp>
      <p:sp>
        <p:nvSpPr>
          <p:cNvPr id="13" name="Shape 11"/>
          <p:cNvSpPr/>
          <p:nvPr/>
        </p:nvSpPr>
        <p:spPr>
          <a:xfrm>
            <a:off x="9054703" y="4820603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9206508" y="4858583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394" dirty="0"/>
          </a:p>
        </p:txBody>
      </p:sp>
      <p:sp>
        <p:nvSpPr>
          <p:cNvPr id="15" name="Text 13"/>
          <p:cNvSpPr/>
          <p:nvPr/>
        </p:nvSpPr>
        <p:spPr>
          <a:xfrm>
            <a:off x="9713357" y="4890254"/>
            <a:ext cx="233172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Token de seguridad</a:t>
            </a:r>
            <a:endParaRPr lang="en-US" sz="1995" dirty="0"/>
          </a:p>
        </p:txBody>
      </p:sp>
      <p:sp>
        <p:nvSpPr>
          <p:cNvPr id="16" name="Text 14"/>
          <p:cNvSpPr/>
          <p:nvPr/>
        </p:nvSpPr>
        <p:spPr>
          <a:xfrm>
            <a:off x="9713357" y="5409605"/>
            <a:ext cx="2415302" cy="1296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trata de un dispositivo físico o aplicación móvil que genera un código de acceso temporal y único.</a:t>
            </a:r>
            <a:endParaRPr lang="en-US" sz="1596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3412"/>
          </a:xfrm>
          <a:prstGeom prst="rect">
            <a:avLst/>
          </a:prstGeom>
        </p:spPr>
      </p:pic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91168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460546" y="562094"/>
            <a:ext cx="9709309" cy="1277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30"/>
              </a:lnSpc>
              <a:buNone/>
            </a:pPr>
            <a:r>
              <a:rPr lang="en-US" sz="40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Implementación del control de acceso en entornos corporativos</a:t>
            </a:r>
            <a:endParaRPr lang="en-US" sz="4024" dirty="0"/>
          </a:p>
        </p:txBody>
      </p:sp>
      <p:sp>
        <p:nvSpPr>
          <p:cNvPr id="5" name="Shape 3"/>
          <p:cNvSpPr/>
          <p:nvPr/>
        </p:nvSpPr>
        <p:spPr>
          <a:xfrm>
            <a:off x="7302460" y="2248376"/>
            <a:ext cx="25479" cy="5580698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7545110" y="2625209"/>
            <a:ext cx="715328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7085290" y="2408039"/>
            <a:ext cx="459819" cy="459819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7239000" y="2446377"/>
            <a:ext cx="152400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14" dirty="0"/>
          </a:p>
        </p:txBody>
      </p:sp>
      <p:sp>
        <p:nvSpPr>
          <p:cNvPr id="9" name="Text 7"/>
          <p:cNvSpPr/>
          <p:nvPr/>
        </p:nvSpPr>
        <p:spPr>
          <a:xfrm>
            <a:off x="8439388" y="2452688"/>
            <a:ext cx="2461260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Análisis de riesgos</a:t>
            </a:r>
            <a:endParaRPr lang="en-US" sz="2012" dirty="0"/>
          </a:p>
        </p:txBody>
      </p:sp>
      <p:sp>
        <p:nvSpPr>
          <p:cNvPr id="10" name="Text 8"/>
          <p:cNvSpPr/>
          <p:nvPr/>
        </p:nvSpPr>
        <p:spPr>
          <a:xfrm>
            <a:off x="8439388" y="2976324"/>
            <a:ext cx="3730466" cy="981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Identificar las vulnerabilidades y amenazas potenciales para la organización.</a:t>
            </a:r>
            <a:endParaRPr lang="en-US" sz="1610" dirty="0"/>
          </a:p>
        </p:txBody>
      </p:sp>
      <p:sp>
        <p:nvSpPr>
          <p:cNvPr id="11" name="Shape 9"/>
          <p:cNvSpPr/>
          <p:nvPr/>
        </p:nvSpPr>
        <p:spPr>
          <a:xfrm>
            <a:off x="6369963" y="3647122"/>
            <a:ext cx="715328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85290" y="3429953"/>
            <a:ext cx="459819" cy="459819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7239000" y="3468291"/>
            <a:ext cx="152400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14" dirty="0"/>
          </a:p>
        </p:txBody>
      </p:sp>
      <p:sp>
        <p:nvSpPr>
          <p:cNvPr id="14" name="Text 12"/>
          <p:cNvSpPr/>
          <p:nvPr/>
        </p:nvSpPr>
        <p:spPr>
          <a:xfrm>
            <a:off x="3211592" y="3474601"/>
            <a:ext cx="2979420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Desarrollo de políticas</a:t>
            </a:r>
            <a:endParaRPr lang="en-US" sz="2012" dirty="0"/>
          </a:p>
        </p:txBody>
      </p:sp>
      <p:sp>
        <p:nvSpPr>
          <p:cNvPr id="15" name="Text 13"/>
          <p:cNvSpPr/>
          <p:nvPr/>
        </p:nvSpPr>
        <p:spPr>
          <a:xfrm>
            <a:off x="2460546" y="3998238"/>
            <a:ext cx="3730466" cy="9811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Definir las reglas y procedimientos de acceso basados en los riesgos identificados.</a:t>
            </a:r>
            <a:endParaRPr lang="en-US" sz="1610" dirty="0"/>
          </a:p>
        </p:txBody>
      </p:sp>
      <p:sp>
        <p:nvSpPr>
          <p:cNvPr id="16" name="Shape 14"/>
          <p:cNvSpPr/>
          <p:nvPr/>
        </p:nvSpPr>
        <p:spPr>
          <a:xfrm>
            <a:off x="7545110" y="4742974"/>
            <a:ext cx="715328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5290" y="4525804"/>
            <a:ext cx="459819" cy="459819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7239000" y="4564142"/>
            <a:ext cx="152400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14" dirty="0"/>
          </a:p>
        </p:txBody>
      </p:sp>
      <p:sp>
        <p:nvSpPr>
          <p:cNvPr id="19" name="Text 17"/>
          <p:cNvSpPr/>
          <p:nvPr/>
        </p:nvSpPr>
        <p:spPr>
          <a:xfrm>
            <a:off x="8439388" y="4570452"/>
            <a:ext cx="2979420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Instalación de sistemas</a:t>
            </a:r>
            <a:endParaRPr lang="en-US" sz="2012" dirty="0"/>
          </a:p>
        </p:txBody>
      </p:sp>
      <p:sp>
        <p:nvSpPr>
          <p:cNvPr id="20" name="Text 18"/>
          <p:cNvSpPr/>
          <p:nvPr/>
        </p:nvSpPr>
        <p:spPr>
          <a:xfrm>
            <a:off x="8439388" y="5094089"/>
            <a:ext cx="3730466" cy="1308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tecnologías y herramientas adecuadas para controlar y gestionar el acceso de manera segura.</a:t>
            </a:r>
            <a:endParaRPr lang="en-US" sz="1610" dirty="0"/>
          </a:p>
        </p:txBody>
      </p:sp>
      <p:sp>
        <p:nvSpPr>
          <p:cNvPr id="21" name="Shape 19"/>
          <p:cNvSpPr/>
          <p:nvPr/>
        </p:nvSpPr>
        <p:spPr>
          <a:xfrm>
            <a:off x="6369963" y="5965388"/>
            <a:ext cx="715328" cy="25479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2" name="Shape 20"/>
          <p:cNvSpPr/>
          <p:nvPr/>
        </p:nvSpPr>
        <p:spPr>
          <a:xfrm>
            <a:off x="7085290" y="5748218"/>
            <a:ext cx="459819" cy="459819"/>
          </a:xfrm>
          <a:prstGeom prst="roundRect">
            <a:avLst>
              <a:gd name="adj" fmla="val 13336"/>
            </a:avLst>
          </a:prstGeom>
          <a:solidFill>
            <a:srgbClr val="312140"/>
          </a:solidFill>
          <a:ln/>
        </p:spPr>
      </p:sp>
      <p:sp>
        <p:nvSpPr>
          <p:cNvPr id="23" name="Text 21"/>
          <p:cNvSpPr/>
          <p:nvPr/>
        </p:nvSpPr>
        <p:spPr>
          <a:xfrm>
            <a:off x="7239000" y="5786557"/>
            <a:ext cx="152400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18"/>
              </a:lnSpc>
              <a:buNone/>
            </a:pPr>
            <a:r>
              <a:rPr lang="en-US" sz="24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414" dirty="0"/>
          </a:p>
        </p:txBody>
      </p:sp>
      <p:sp>
        <p:nvSpPr>
          <p:cNvPr id="24" name="Text 22"/>
          <p:cNvSpPr/>
          <p:nvPr/>
        </p:nvSpPr>
        <p:spPr>
          <a:xfrm>
            <a:off x="2952512" y="5792867"/>
            <a:ext cx="3238500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Educación y entrenamiento</a:t>
            </a:r>
            <a:endParaRPr lang="en-US" sz="2012" dirty="0"/>
          </a:p>
        </p:txBody>
      </p:sp>
      <p:sp>
        <p:nvSpPr>
          <p:cNvPr id="25" name="Text 23"/>
          <p:cNvSpPr/>
          <p:nvPr/>
        </p:nvSpPr>
        <p:spPr>
          <a:xfrm>
            <a:off x="2460546" y="6316504"/>
            <a:ext cx="3730466" cy="1308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575"/>
              </a:lnSpc>
              <a:buNone/>
            </a:pPr>
            <a:r>
              <a:rPr lang="en-US" sz="161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Capacitar a los empleados sobre las mejores prácticas de seguridad y concienciar sobre la importancia del control de acceso.</a:t>
            </a:r>
            <a:endParaRPr lang="en-US" sz="1610" dirty="0"/>
          </a:p>
        </p:txBody>
      </p:sp>
      <p:pic>
        <p:nvPicPr>
          <p:cNvPr id="2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72069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Desafíos y consideraciones en la implementación del control de acceso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442698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implementación efectiva del control de acceso puede enfrentar desafíos como la gestión de contraseñas, el equilibrio entre seguridad y conveniencia, y la capacidad de adaptación a las nuevas amenazas y tecnologías emergentes.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166699" y="596027"/>
            <a:ext cx="9875520" cy="677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34"/>
              </a:lnSpc>
              <a:buNone/>
            </a:pPr>
            <a:r>
              <a:rPr lang="en-US" sz="426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Ejemplos de implementación eficiente</a:t>
            </a:r>
            <a:endParaRPr lang="en-US" sz="4267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6699" y="1706999"/>
            <a:ext cx="3215521" cy="19872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66699" y="3965138"/>
            <a:ext cx="3215521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Sistemas de control de acceso</a:t>
            </a:r>
            <a:endParaRPr lang="en-US" sz="2134" dirty="0"/>
          </a:p>
        </p:txBody>
      </p:sp>
      <p:sp>
        <p:nvSpPr>
          <p:cNvPr id="7" name="Text 4"/>
          <p:cNvSpPr/>
          <p:nvPr/>
        </p:nvSpPr>
        <p:spPr>
          <a:xfrm>
            <a:off x="2166699" y="4859298"/>
            <a:ext cx="3215521" cy="2427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1"/>
              </a:lnSpc>
              <a:buNone/>
            </a:pPr>
            <a:r>
              <a:rPr lang="en-US" sz="17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instalación de sistemas modernos de control de acceso, como tarjetas inteligentes y sistemas biométricos, ha demostrado ser eficiente en la protección de recursos y datos críticos.</a:t>
            </a:r>
            <a:endParaRPr lang="en-US" sz="1707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80" y="1706999"/>
            <a:ext cx="3215521" cy="1987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07380" y="3965138"/>
            <a:ext cx="3215521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Autenticación de empleados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5707380" y="4859298"/>
            <a:ext cx="3215521" cy="27746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1"/>
              </a:lnSpc>
              <a:buNone/>
            </a:pPr>
            <a:r>
              <a:rPr lang="en-US" sz="17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Las empresas pueden implementar métodos de autenticación sólidos, como la autenticación de dos factores, para garantizar que solo los empleados autorizados puedan acceder a información confidencial.</a:t>
            </a:r>
            <a:endParaRPr lang="en-US" sz="1707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061" y="1706999"/>
            <a:ext cx="3215640" cy="19873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48061" y="3965258"/>
            <a:ext cx="3215640" cy="677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Políticas de control de acceso</a:t>
            </a:r>
            <a:endParaRPr lang="en-US" sz="2134" dirty="0"/>
          </a:p>
        </p:txBody>
      </p:sp>
      <p:sp>
        <p:nvSpPr>
          <p:cNvPr id="13" name="Text 8"/>
          <p:cNvSpPr/>
          <p:nvPr/>
        </p:nvSpPr>
        <p:spPr>
          <a:xfrm>
            <a:off x="9248061" y="4859417"/>
            <a:ext cx="3215640" cy="2427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1"/>
              </a:lnSpc>
              <a:buNone/>
            </a:pPr>
            <a:r>
              <a:rPr lang="en-US" sz="1707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establecimiento de políticas claras y la aplicación de medidas de cumplimiento ayudan a garantizar que todos los usuarios comprendan las reglas de acceso y cumplan con ellas.</a:t>
            </a:r>
            <a:endParaRPr lang="en-US" sz="1707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2023-10-06T19:37:22Z</dcterms:created>
  <dcterms:modified xsi:type="dcterms:W3CDTF">2023-10-06T19:37:22Z</dcterms:modified>
</cp:coreProperties>
</file>